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5" r:id="rId4"/>
    <p:sldId id="260" r:id="rId5"/>
    <p:sldId id="259" r:id="rId6"/>
    <p:sldId id="261" r:id="rId7"/>
    <p:sldId id="262" r:id="rId8"/>
    <p:sldId id="267" r:id="rId9"/>
    <p:sldId id="266" r:id="rId10"/>
    <p:sldId id="263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89A"/>
    <a:srgbClr val="1E88A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0" autoAdjust="0"/>
    <p:restoredTop sz="94660"/>
  </p:normalViewPr>
  <p:slideViewPr>
    <p:cSldViewPr snapToGrid="0">
      <p:cViewPr>
        <p:scale>
          <a:sx n="119" d="100"/>
          <a:sy n="119" d="100"/>
        </p:scale>
        <p:origin x="-708" y="54"/>
      </p:cViewPr>
      <p:guideLst>
        <p:guide orient="horz" pos="2171"/>
        <p:guide orient="horz" pos="1008"/>
        <p:guide orient="horz" pos="523"/>
        <p:guide pos="2880"/>
        <p:guide pos="115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75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516422" y="428919"/>
            <a:ext cx="6062133" cy="304801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r>
              <a:rPr lang="en-US" b="1" dirty="0" smtClean="0"/>
              <a:t>Handout for Student Orientation about the STAR PCP Process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235712" y="8911652"/>
            <a:ext cx="6077927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r>
              <a:rPr lang="en-US" sz="900" dirty="0">
                <a:solidFill>
                  <a:srgbClr val="1A789A"/>
                </a:solidFill>
              </a:rPr>
              <a:t>Copyright </a:t>
            </a:r>
            <a:r>
              <a:rPr lang="en-US" sz="900" b="1" dirty="0">
                <a:solidFill>
                  <a:srgbClr val="1A789A"/>
                </a:solidFill>
              </a:rPr>
              <a:t>©</a:t>
            </a:r>
            <a:r>
              <a:rPr lang="en-US" sz="900" dirty="0">
                <a:solidFill>
                  <a:srgbClr val="1A789A"/>
                </a:solidFill>
              </a:rPr>
              <a:t> 2014 Florida Consortium on Postsecondary Education and Intellectual Disabilities.  All Rights Reserved.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14353" y="9012626"/>
            <a:ext cx="6267069" cy="0"/>
          </a:xfrm>
          <a:prstGeom prst="line">
            <a:avLst/>
          </a:prstGeom>
          <a:ln w="3175">
            <a:solidFill>
              <a:srgbClr val="1A7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4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32FBF6F-A83D-404E-A713-C5BDC23CBAD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9"/>
            <a:ext cx="5607050" cy="4183063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644DC4D-67E2-45EC-975E-5D6A45CDC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DC4D-67E2-45EC-975E-5D6A45CDC7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DC4D-67E2-45EC-975E-5D6A45CDC7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0DD6-051E-4939-9812-43F7CED52C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B5E6-EA6D-4FAD-BD25-42AB1FA3F4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9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B916-A1BA-427E-BB1C-9C1121AF20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16D8-BB9E-46C4-8669-57B8BD058A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0FC3-390C-4A93-85FB-A0CFD3DE93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EECC-E1FE-4DBA-8ACF-834DEE3CCC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1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6663-AD2A-4554-B745-B678E47AACA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8D70-037D-4D39-B7F0-F413325293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DED9-FC90-4CCE-9CCA-3473878E4A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3CE4-B936-4A36-9829-E729CE8837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8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0328-B1B9-46C7-AEB6-C0AF1F3CC7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9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CE010-0DFD-47BC-85D2-CB0A195283E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866" y="508001"/>
            <a:ext cx="3505200" cy="2472796"/>
          </a:xfrm>
        </p:spPr>
        <p:txBody>
          <a:bodyPr/>
          <a:lstStyle/>
          <a:p>
            <a:pPr algn="l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500" b="1" dirty="0" smtClean="0">
                <a:solidFill>
                  <a:schemeClr val="accent2"/>
                </a:solidFill>
                <a:cs typeface="Cambria"/>
              </a:rPr>
              <a:t>Welcome</a:t>
            </a:r>
            <a:br>
              <a:rPr lang="en-US" sz="5500" b="1" dirty="0" smtClean="0">
                <a:solidFill>
                  <a:schemeClr val="accent2"/>
                </a:solidFill>
                <a:cs typeface="Cambria"/>
              </a:rPr>
            </a:br>
            <a:r>
              <a:rPr lang="en-US" sz="5500" b="1" dirty="0">
                <a:solidFill>
                  <a:schemeClr val="accent2"/>
                </a:solidFill>
                <a:cs typeface="Cambria"/>
              </a:rPr>
              <a:t>to College!</a:t>
            </a:r>
            <a:r>
              <a:rPr lang="en-US" sz="3200" dirty="0">
                <a:latin typeface="Baveuse" pitchFamily="2" charset="0"/>
              </a:rPr>
              <a:t/>
            </a:r>
            <a:br>
              <a:rPr lang="en-US" sz="3200" dirty="0">
                <a:latin typeface="Baveuse" pitchFamily="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34933" y="3039533"/>
            <a:ext cx="389466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r>
              <a:rPr lang="en-US" sz="3100" dirty="0" smtClean="0">
                <a:solidFill>
                  <a:srgbClr val="3E90A3"/>
                </a:solidFill>
                <a:latin typeface="Cambria"/>
                <a:cs typeface="Cambria"/>
              </a:rPr>
              <a:t>Our plan </a:t>
            </a:r>
          </a:p>
          <a:p>
            <a:r>
              <a:rPr lang="en-US" sz="3200" i="1" dirty="0" smtClean="0">
                <a:solidFill>
                  <a:schemeClr val="tx2"/>
                </a:solidFill>
                <a:latin typeface="Cambria"/>
                <a:cs typeface="Cambria"/>
              </a:rPr>
              <a:t>is to help YOU plan</a:t>
            </a:r>
          </a:p>
          <a:p>
            <a:r>
              <a:rPr lang="en-US" sz="3100" dirty="0" smtClean="0">
                <a:solidFill>
                  <a:srgbClr val="3E90A3"/>
                </a:solidFill>
                <a:latin typeface="Cambria"/>
                <a:cs typeface="Cambria"/>
              </a:rPr>
              <a:t>your college future</a:t>
            </a:r>
            <a:r>
              <a:rPr lang="en-US" sz="3000" dirty="0" smtClean="0">
                <a:solidFill>
                  <a:srgbClr val="3E90A3"/>
                </a:solidFill>
                <a:latin typeface="Cambria"/>
                <a:cs typeface="Cambria"/>
              </a:rPr>
              <a:t>!</a:t>
            </a:r>
          </a:p>
          <a:p>
            <a:endParaRPr lang="en-US" sz="3000" dirty="0" smtClean="0"/>
          </a:p>
        </p:txBody>
      </p:sp>
      <p:pic>
        <p:nvPicPr>
          <p:cNvPr id="5" name="Picture 4" descr="star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948" y="3047831"/>
            <a:ext cx="2029968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42283" y="942675"/>
            <a:ext cx="6476094" cy="1219201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accent2"/>
                </a:solidFill>
                <a:latin typeface="Cambria"/>
                <a:cs typeface="Cambria"/>
              </a:rPr>
              <a:t>With your</a:t>
            </a:r>
            <a:r>
              <a:rPr lang="en-US" sz="3600" i="1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en-US" sz="4300" b="1" dirty="0" smtClean="0">
                <a:solidFill>
                  <a:schemeClr val="accent2"/>
                </a:solidFill>
                <a:latin typeface="+mj-lt"/>
                <a:cs typeface="Cambria"/>
              </a:rPr>
              <a:t>STAR</a:t>
            </a:r>
            <a:r>
              <a:rPr lang="en-US" sz="3600" i="1" dirty="0" smtClean="0">
                <a:solidFill>
                  <a:schemeClr val="accent2"/>
                </a:solidFill>
                <a:latin typeface="Cambria"/>
                <a:cs typeface="Cambria"/>
              </a:rPr>
              <a:t> </a:t>
            </a:r>
            <a:r>
              <a:rPr lang="en-US" i="1" dirty="0" smtClean="0">
                <a:solidFill>
                  <a:schemeClr val="accent2"/>
                </a:solidFill>
                <a:latin typeface="Cambria"/>
                <a:cs typeface="Cambria"/>
              </a:rPr>
              <a:t>plan, you’ll be ready to star in your college life</a:t>
            </a:r>
            <a:r>
              <a:rPr lang="en-US" sz="3600" i="1" dirty="0" smtClean="0">
                <a:solidFill>
                  <a:schemeClr val="accent2"/>
                </a:solidFill>
                <a:latin typeface="Cambria"/>
                <a:cs typeface="Cambria"/>
              </a:rPr>
              <a:t>.</a:t>
            </a:r>
          </a:p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48" y="2240133"/>
            <a:ext cx="5486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267" y="1744133"/>
            <a:ext cx="6858000" cy="3530601"/>
          </a:xfrm>
        </p:spPr>
        <p:txBody>
          <a:bodyPr/>
          <a:lstStyle/>
          <a:p>
            <a:pPr marL="0" indent="0">
              <a:spcBef>
                <a:spcPts val="72"/>
              </a:spcBef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STAR</a:t>
            </a:r>
            <a:r>
              <a:rPr lang="en-US" sz="2800" dirty="0" smtClean="0"/>
              <a:t> stands for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b="1" dirty="0" smtClean="0">
                <a:solidFill>
                  <a:srgbClr val="D33120"/>
                </a:solidFill>
              </a:rPr>
              <a:t>S</a:t>
            </a:r>
            <a:r>
              <a:rPr lang="en-US" sz="2800" dirty="0" smtClean="0"/>
              <a:t>tudents </a:t>
            </a:r>
            <a:r>
              <a:rPr lang="en-US" b="1" dirty="0" smtClean="0">
                <a:solidFill>
                  <a:srgbClr val="D33120"/>
                </a:solidFill>
              </a:rPr>
              <a:t>T</a:t>
            </a:r>
            <a:r>
              <a:rPr lang="en-US" sz="2800" dirty="0" smtClean="0"/>
              <a:t>ransitioning to </a:t>
            </a:r>
            <a:r>
              <a:rPr lang="en-US" b="1" dirty="0" smtClean="0">
                <a:solidFill>
                  <a:srgbClr val="D33120"/>
                </a:solidFill>
              </a:rPr>
              <a:t>A</a:t>
            </a:r>
            <a:r>
              <a:rPr lang="en-US" dirty="0" smtClean="0"/>
              <a:t>dult</a:t>
            </a:r>
            <a:r>
              <a:rPr lang="en-US" sz="2800" dirty="0" smtClean="0"/>
              <a:t> </a:t>
            </a:r>
            <a:r>
              <a:rPr lang="en-US" b="1" dirty="0" smtClean="0">
                <a:solidFill>
                  <a:srgbClr val="D33120"/>
                </a:solidFill>
              </a:rPr>
              <a:t>R</a:t>
            </a:r>
            <a:r>
              <a:rPr lang="en-US" dirty="0" smtClean="0"/>
              <a:t>oles</a:t>
            </a:r>
          </a:p>
          <a:p>
            <a:pPr marL="0" indent="0">
              <a:spcBef>
                <a:spcPts val="72"/>
              </a:spcBef>
              <a:buNone/>
            </a:pPr>
            <a:endParaRPr lang="en-US" sz="2800" dirty="0" smtClean="0"/>
          </a:p>
          <a:p>
            <a:pPr marL="1262063" indent="0">
              <a:spcBef>
                <a:spcPts val="72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As you enter college, </a:t>
            </a:r>
          </a:p>
          <a:p>
            <a:pPr marL="1262063" indent="0">
              <a:spcBef>
                <a:spcPts val="72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that’s what you are doing.</a:t>
            </a:r>
            <a:endParaRPr lang="en-US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starSma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6" y="924222"/>
            <a:ext cx="914400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411" y="869273"/>
            <a:ext cx="6934200" cy="43904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3000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STAR</a:t>
            </a:r>
            <a:r>
              <a:rPr lang="en-US" sz="2800" dirty="0" smtClean="0"/>
              <a:t> </a:t>
            </a:r>
            <a:r>
              <a:rPr lang="en-US" sz="2800" b="1" u="sng" dirty="0" smtClean="0"/>
              <a:t>you</a:t>
            </a:r>
            <a:r>
              <a:rPr lang="en-US" sz="2800" dirty="0" smtClean="0"/>
              <a:t> are the star of a process </a:t>
            </a:r>
          </a:p>
          <a:p>
            <a:pPr marL="0" indent="0">
              <a:buNone/>
            </a:pPr>
            <a:r>
              <a:rPr lang="en-US" sz="2800" dirty="0" smtClean="0"/>
              <a:t>to help you plan for a great future in college and beyond.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This chart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is what we will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be using during </a:t>
            </a:r>
            <a:b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</a:b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the meeting.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04" y="2308195"/>
            <a:ext cx="4294732" cy="4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31800"/>
            <a:ext cx="7103533" cy="56769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First, you will decide who you think can help you with your plan: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685800" indent="0">
              <a:spcBef>
                <a:spcPts val="0"/>
              </a:spcBef>
              <a:buNone/>
            </a:pPr>
            <a:r>
              <a:rPr lang="en-US" sz="3100" dirty="0">
                <a:solidFill>
                  <a:schemeClr val="accent1"/>
                </a:solidFill>
              </a:rPr>
              <a:t>P</a:t>
            </a:r>
            <a:r>
              <a:rPr lang="en-US" sz="3100" dirty="0" smtClean="0">
                <a:solidFill>
                  <a:schemeClr val="accent1"/>
                </a:solidFill>
              </a:rPr>
              <a:t>arents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3"/>
                </a:solidFill>
              </a:rPr>
              <a:t>brothers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sisters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</a:rPr>
              <a:t>aunts</a:t>
            </a:r>
            <a:r>
              <a:rPr lang="en-US" sz="3100" dirty="0" smtClean="0"/>
              <a:t>, 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uncles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grandparents</a:t>
            </a:r>
            <a:r>
              <a:rPr lang="en-US" sz="3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cousins,</a:t>
            </a:r>
            <a:r>
              <a:rPr lang="en-US" sz="3100" dirty="0" smtClean="0"/>
              <a:t> 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sz="3100" dirty="0" smtClean="0">
                <a:solidFill>
                  <a:schemeClr val="accent2"/>
                </a:solidFill>
              </a:rPr>
              <a:t>classmates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friends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neighbors</a:t>
            </a:r>
            <a:r>
              <a:rPr lang="en-US" sz="3100" dirty="0" smtClean="0"/>
              <a:t>, 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sz="3100" dirty="0" smtClean="0">
                <a:solidFill>
                  <a:schemeClr val="accent4">
                    <a:lumMod val="75000"/>
                  </a:schemeClr>
                </a:solidFill>
              </a:rPr>
              <a:t>bosses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teachers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</a:rPr>
              <a:t>clergy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co-workers</a:t>
            </a:r>
            <a:r>
              <a:rPr lang="en-US" sz="3100" dirty="0" smtClean="0"/>
              <a:t>, </a:t>
            </a:r>
            <a:r>
              <a:rPr lang="en-US" sz="3100" dirty="0" smtClean="0">
                <a:solidFill>
                  <a:schemeClr val="bg1">
                    <a:lumMod val="65000"/>
                  </a:schemeClr>
                </a:solidFill>
              </a:rPr>
              <a:t>mentors</a:t>
            </a:r>
            <a:r>
              <a:rPr lang="en-US" sz="3100" dirty="0" smtClean="0"/>
              <a:t> and  </a:t>
            </a:r>
            <a:r>
              <a:rPr lang="en-US" sz="3100" dirty="0" smtClean="0">
                <a:solidFill>
                  <a:schemeClr val="accent3">
                    <a:lumMod val="75000"/>
                  </a:schemeClr>
                </a:solidFill>
              </a:rPr>
              <a:t>job coaches</a:t>
            </a:r>
            <a:r>
              <a:rPr lang="en-US" sz="3100" dirty="0" smtClean="0"/>
              <a:t>. 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2800" dirty="0" smtClean="0"/>
              <a:t> </a:t>
            </a:r>
          </a:p>
          <a:p>
            <a:pPr marL="45720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You’ll invite these people to a special meeting, called </a:t>
            </a:r>
            <a:r>
              <a:rPr lang="en-US" sz="2800" b="1" dirty="0" smtClean="0">
                <a:solidFill>
                  <a:schemeClr val="accent2"/>
                </a:solidFill>
              </a:rPr>
              <a:t>STAR Person-Centered Planning</a:t>
            </a:r>
            <a:r>
              <a:rPr lang="en-US" sz="2800" b="1" dirty="0" smtClean="0"/>
              <a:t>.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  <a:r>
              <a:rPr lang="en-US" dirty="0" smtClean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414868"/>
            <a:ext cx="623993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We’ll </a:t>
            </a:r>
            <a:r>
              <a:rPr lang="en-US" sz="2800" dirty="0" smtClean="0"/>
              <a:t>schedule </a:t>
            </a:r>
            <a:r>
              <a:rPr lang="en-US" sz="2800" dirty="0"/>
              <a:t>two </a:t>
            </a:r>
            <a:r>
              <a:rPr lang="en-US" sz="2800" dirty="0" smtClean="0"/>
              <a:t>interviews before the  STAR Person Centered Planning meeting, one </a:t>
            </a:r>
            <a:r>
              <a:rPr lang="en-US" sz="2800" dirty="0"/>
              <a:t>with you and </a:t>
            </a:r>
            <a:r>
              <a:rPr lang="en-US" sz="2800" dirty="0" smtClean="0"/>
              <a:t>one </a:t>
            </a:r>
            <a:r>
              <a:rPr lang="en-US" sz="2800" dirty="0"/>
              <a:t>with your parents.</a:t>
            </a:r>
          </a:p>
          <a:p>
            <a:r>
              <a:rPr lang="en-US" sz="2800" dirty="0"/>
              <a:t>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 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i="1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These interviews will help us get to know you before the big group meeting. </a:t>
            </a:r>
            <a:endParaRPr lang="en-US" sz="2800" i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pic>
        <p:nvPicPr>
          <p:cNvPr id="6" name="Picture 5" descr="StudentParentCo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64" y="2294467"/>
            <a:ext cx="6022666" cy="2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vitBac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0000">
            <a:off x="5213351" y="3649134"/>
            <a:ext cx="2743139" cy="2112264"/>
          </a:xfrm>
          <a:prstGeom prst="rect">
            <a:avLst/>
          </a:prstGeom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12900000">
              <a:srgbClr val="2E6C7A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96334"/>
            <a:ext cx="3124200" cy="694266"/>
          </a:xfrm>
        </p:spPr>
        <p:txBody>
          <a:bodyPr/>
          <a:lstStyle/>
          <a:p>
            <a:pPr algn="l"/>
            <a:r>
              <a:rPr lang="en-US" sz="4000" i="1" dirty="0" smtClean="0">
                <a:latin typeface="Cambria"/>
                <a:cs typeface="Cambria"/>
              </a:rPr>
              <a:t>T h e n . . .</a:t>
            </a:r>
            <a:endParaRPr lang="en-US" sz="4000" i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92201"/>
            <a:ext cx="5977467" cy="1854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We’ll set a date for your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!</a:t>
            </a:r>
            <a:r>
              <a:rPr lang="en-US" sz="2800" dirty="0" smtClean="0"/>
              <a:t>  </a:t>
            </a:r>
          </a:p>
          <a:p>
            <a:pPr marL="349250" indent="0">
              <a:buNone/>
            </a:pPr>
            <a:r>
              <a:rPr lang="en-US" sz="2800" dirty="0" smtClean="0"/>
              <a:t>You can send out invitations and </a:t>
            </a:r>
            <a:br>
              <a:rPr lang="en-US" sz="2800" dirty="0" smtClean="0"/>
            </a:br>
            <a:r>
              <a:rPr lang="en-US" sz="2800" dirty="0" smtClean="0"/>
              <a:t>plan refreshments for your guests. </a:t>
            </a:r>
          </a:p>
          <a:p>
            <a:pPr marL="457200" indent="0">
              <a:buNone/>
            </a:pPr>
            <a:endParaRPr lang="en-US" sz="1400" dirty="0"/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4" name="Picture 3" descr="InvitFron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>
            <a:off x="2510585" y="3274483"/>
            <a:ext cx="2749222" cy="2112264"/>
          </a:xfrm>
          <a:prstGeom prst="rect">
            <a:avLst/>
          </a:prstGeom>
          <a:ln w="63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63500" dir="2700000">
              <a:schemeClr val="accent1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4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40267"/>
            <a:ext cx="6612467" cy="3767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2800" dirty="0" smtClean="0"/>
              <a:t>You, your family, and invited guests will all join us at the college for your STAR Person Centered-Planning meeting.</a:t>
            </a:r>
          </a:p>
          <a:p>
            <a:pPr marL="34925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We’ll talk about you, your dreams for </a:t>
            </a:r>
            <a:b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</a:br>
            <a:r>
              <a:rPr lang="en-US" sz="2800" i="1" dirty="0" smtClean="0">
                <a:solidFill>
                  <a:schemeClr val="tx2"/>
                </a:solidFill>
                <a:latin typeface="Cambria"/>
                <a:cs typeface="Cambria"/>
              </a:rPr>
              <a:t>the future and how you can plan goals for college to help achieve them.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 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CollegeMee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110" y="3791070"/>
            <a:ext cx="6156689" cy="22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61" y="1686757"/>
            <a:ext cx="2947387" cy="4208015"/>
          </a:xfrm>
        </p:spPr>
        <p:txBody>
          <a:bodyPr/>
          <a:lstStyle/>
          <a:p>
            <a:pPr marL="0" lvl="0" indent="0">
              <a:spcBef>
                <a:spcPts val="72"/>
              </a:spcBef>
              <a:buNone/>
            </a:pPr>
            <a:r>
              <a:rPr lang="en-US" sz="2800" dirty="0"/>
              <a:t>At the end of the meeting, you’ll have a </a:t>
            </a:r>
            <a:r>
              <a:rPr lang="en-US" sz="2800" dirty="0" smtClean="0"/>
              <a:t>STAR </a:t>
            </a:r>
            <a:r>
              <a:rPr lang="en-US" sz="2800" dirty="0"/>
              <a:t>chart filled out with help from </a:t>
            </a:r>
            <a:r>
              <a:rPr lang="en-US" sz="2800" dirty="0" smtClean="0"/>
              <a:t>the people who care most about your future.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71" y="1212003"/>
            <a:ext cx="4610185" cy="44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513" y="414867"/>
            <a:ext cx="7119891" cy="197273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You and your teacher will then </a:t>
            </a:r>
            <a:r>
              <a:rPr lang="en-US" sz="2800" dirty="0" smtClean="0"/>
              <a:t>work </a:t>
            </a:r>
            <a:r>
              <a:rPr lang="en-US" sz="2800" dirty="0"/>
              <a:t>together to prepare your own </a:t>
            </a:r>
            <a:r>
              <a:rPr lang="en-US" sz="2800" b="1" dirty="0" smtClean="0"/>
              <a:t>STAR Action </a:t>
            </a:r>
            <a:r>
              <a:rPr lang="en-US" sz="2800" b="1" dirty="0"/>
              <a:t>Plan</a:t>
            </a:r>
            <a:r>
              <a:rPr lang="en-US" sz="2800" dirty="0"/>
              <a:t> to </a:t>
            </a:r>
            <a:r>
              <a:rPr lang="en-US" sz="2800" dirty="0" smtClean="0"/>
              <a:t>guide you through </a:t>
            </a:r>
            <a:r>
              <a:rPr lang="en-US" sz="2800" dirty="0"/>
              <a:t>those college goals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3" descr="ActionPlanSni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29" y="2200564"/>
            <a:ext cx="6512850" cy="38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36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 Welcome to College!   &amp;quot;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 - &amp;quot;T h e n . . .&amp;quot;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STAR">
      <a:dk1>
        <a:sysClr val="windowText" lastClr="000000"/>
      </a:dk1>
      <a:lt1>
        <a:sysClr val="window" lastClr="FFFFFF"/>
      </a:lt1>
      <a:dk2>
        <a:srgbClr val="176885"/>
      </a:dk2>
      <a:lt2>
        <a:srgbClr val="FEF7A8"/>
      </a:lt2>
      <a:accent1>
        <a:srgbClr val="3E90A3"/>
      </a:accent1>
      <a:accent2>
        <a:srgbClr val="D33120"/>
      </a:accent2>
      <a:accent3>
        <a:srgbClr val="588C32"/>
      </a:accent3>
      <a:accent4>
        <a:srgbClr val="9B5E36"/>
      </a:accent4>
      <a:accent5>
        <a:srgbClr val="A9D2D5"/>
      </a:accent5>
      <a:accent6>
        <a:srgbClr val="E9A06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279</Words>
  <Application>Microsoft Office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   Welcome to College!   </vt:lpstr>
      <vt:lpstr>PowerPoint Presentation</vt:lpstr>
      <vt:lpstr>PowerPoint Presentation</vt:lpstr>
      <vt:lpstr>PowerPoint Presentation</vt:lpstr>
      <vt:lpstr>PowerPoint Presentation</vt:lpstr>
      <vt:lpstr>T h e n . .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STAR: A Person-Centered Planning Process</dc:title>
  <dc:creator>Mickie Hayes</dc:creator>
  <cp:lastModifiedBy>Project10</cp:lastModifiedBy>
  <cp:revision>40</cp:revision>
  <cp:lastPrinted>2014-08-14T15:18:24Z</cp:lastPrinted>
  <dcterms:created xsi:type="dcterms:W3CDTF">2013-07-03T15:03:29Z</dcterms:created>
  <dcterms:modified xsi:type="dcterms:W3CDTF">2015-02-20T13:10:57Z</dcterms:modified>
</cp:coreProperties>
</file>